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B347-2842-4954-815A-18B9EED7B1BD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Požari i eksplozije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RAČUNSKE VEŽBE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na radu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životne sredine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2601" y="525780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 zaštite na radu u Nišu</a:t>
            </a:r>
          </a:p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Školska godina: 2021/2022 – prolećni semestar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.03.2022</a:t>
            </a:r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JEDNA</a:t>
            </a:r>
            <a:r>
              <a:rPr lang="sr-Latn-R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ČINA STANJA IDEALNOG GASA</a:t>
            </a:r>
            <a:endParaRPr lang="en-US" dirty="0"/>
          </a:p>
        </p:txBody>
      </p:sp>
      <p:sp>
        <p:nvSpPr>
          <p:cNvPr id="2" name="Rectangle 108"/>
          <p:cNvSpPr>
            <a:spLocks noChangeArrowheads="1"/>
          </p:cNvSpPr>
          <p:nvPr/>
        </p:nvSpPr>
        <p:spPr bwMode="auto">
          <a:xfrm>
            <a:off x="120242" y="7120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0242" y="712099"/>
            <a:ext cx="5089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različita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posmatranog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važe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odnosi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209675"/>
            <a:ext cx="2352675" cy="5606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42" y="2005215"/>
            <a:ext cx="6457950" cy="7611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450" y="2812369"/>
            <a:ext cx="3009900" cy="3777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36152"/>
            <a:ext cx="6578192" cy="7744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4317" y="4056635"/>
            <a:ext cx="1565683" cy="54392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2412" y="4775752"/>
            <a:ext cx="1643063" cy="2747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44317" y="5117725"/>
            <a:ext cx="1460908" cy="50278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H="1">
            <a:off x="6667500" y="64398"/>
            <a:ext cx="0" cy="66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756809" y="140754"/>
            <a:ext cx="22685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1 [kg] gasa važi odnos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01115" y="468168"/>
            <a:ext cx="880907" cy="38077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756809" y="871121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[kg]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idealnog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Clayperon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jednačina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glasi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10902" y="1231849"/>
            <a:ext cx="1061331" cy="36844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20611" y="2267169"/>
            <a:ext cx="1241911" cy="356956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6756809" y="1622464"/>
            <a:ext cx="4895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Jednačina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idealnog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gasnog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može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izrazi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preko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količine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broja</a:t>
            </a:r>
            <a:r>
              <a:rPr lang="sr-Latn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molova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84194" y="2885740"/>
            <a:ext cx="5091113" cy="567006"/>
          </a:xfrm>
          <a:prstGeom prst="rect">
            <a:avLst/>
          </a:prstGeom>
        </p:spPr>
      </p:pic>
      <p:sp>
        <p:nvSpPr>
          <p:cNvPr id="36" name="Oval 35"/>
          <p:cNvSpPr/>
          <p:nvPr/>
        </p:nvSpPr>
        <p:spPr>
          <a:xfrm>
            <a:off x="9620250" y="2766347"/>
            <a:ext cx="2571750" cy="767428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84194" y="3656585"/>
            <a:ext cx="688181" cy="5453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35595" y="3680694"/>
                <a:ext cx="754181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595" y="3680694"/>
                <a:ext cx="754181" cy="4725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 flipV="1">
            <a:off x="7686674" y="3916976"/>
            <a:ext cx="3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8948233" y="3929260"/>
            <a:ext cx="3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430690" y="3691855"/>
            <a:ext cx="1357313" cy="52042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802234" y="4367451"/>
            <a:ext cx="770141" cy="595109"/>
          </a:xfrm>
          <a:prstGeom prst="rect">
            <a:avLst/>
          </a:prstGeom>
        </p:spPr>
      </p:pic>
      <p:cxnSp>
        <p:nvCxnSpPr>
          <p:cNvPr id="47" name="Straight Arrow Connector 46"/>
          <p:cNvCxnSpPr/>
          <p:nvPr/>
        </p:nvCxnSpPr>
        <p:spPr>
          <a:xfrm flipV="1">
            <a:off x="7686674" y="4612283"/>
            <a:ext cx="3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10183" y="4375961"/>
            <a:ext cx="11620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JEDNA</a:t>
            </a:r>
            <a:r>
              <a:rPr lang="sr-Latn-R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ČINA STANJA IDEALNOG GASA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42" y="471908"/>
            <a:ext cx="6715125" cy="12858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" y="2252662"/>
            <a:ext cx="666750" cy="542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2708" y="2402460"/>
            <a:ext cx="919517" cy="369314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1162050" y="2524124"/>
            <a:ext cx="361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3858" y="2276473"/>
            <a:ext cx="1192459" cy="590551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2861908" y="2524124"/>
            <a:ext cx="3619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362" y="2947564"/>
            <a:ext cx="4295775" cy="7334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325" y="3756765"/>
            <a:ext cx="2543175" cy="6953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3362" y="4633912"/>
            <a:ext cx="46672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06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JEDNA</a:t>
            </a:r>
            <a:r>
              <a:rPr lang="sr-Latn-R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ČINA STANJA IDEALNOG GASA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42" y="666750"/>
            <a:ext cx="6715125" cy="53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42" y="1394992"/>
            <a:ext cx="3514725" cy="638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242" y="2414587"/>
            <a:ext cx="476250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0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JEDNA</a:t>
            </a:r>
            <a:r>
              <a:rPr lang="sr-Latn-R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ČINA STANJA IDEALNOG GASA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42" y="600075"/>
            <a:ext cx="6629400" cy="1028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692" y="1571625"/>
            <a:ext cx="6419850" cy="45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242" y="2121693"/>
            <a:ext cx="4695825" cy="666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242" y="2838450"/>
            <a:ext cx="4429125" cy="1581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242" y="4419600"/>
            <a:ext cx="4391025" cy="24098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4937" y="2121693"/>
            <a:ext cx="6696075" cy="11811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4937" y="3629025"/>
            <a:ext cx="657225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4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JEDNA</a:t>
            </a:r>
            <a:r>
              <a:rPr lang="sr-Latn-R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ČINA STANJA IDEALNOG GASA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42" y="633412"/>
            <a:ext cx="6553200" cy="790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42" y="1585491"/>
            <a:ext cx="5591175" cy="657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242" y="2576512"/>
            <a:ext cx="661987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9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JEDNA</a:t>
            </a:r>
            <a:r>
              <a:rPr lang="sr-Latn-R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ČINA STANJA IDEALNOG GASA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42" y="471908"/>
            <a:ext cx="6600825" cy="1447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17" y="1919708"/>
            <a:ext cx="6610350" cy="838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2" y="2943645"/>
            <a:ext cx="6638925" cy="252412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6721067" y="102576"/>
            <a:ext cx="0" cy="669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717" y="5690260"/>
            <a:ext cx="6562725" cy="8858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721067" y="143023"/>
            <a:ext cx="54709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Početna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masa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kiseonika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nalazila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boci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izračunava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korišćenjem</a:t>
            </a:r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jednačine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idealnog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gasnog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stanja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7050" y="754735"/>
            <a:ext cx="4238625" cy="11582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0008" y="2093370"/>
            <a:ext cx="5353050" cy="7944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0008" y="3041709"/>
            <a:ext cx="4953000" cy="1381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68692" y="4423109"/>
            <a:ext cx="4765588" cy="12671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68692" y="5728991"/>
            <a:ext cx="3566091" cy="91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8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120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Wingdings 3</vt:lpstr>
      <vt:lpstr>Office Theme</vt:lpstr>
      <vt:lpstr>Požari i eksplozije  RAČUNSKE VEŽBE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Požari i eksplozije  RAČUNSKE VEŽBE</dc:title>
  <dc:creator>Nikola Misic</dc:creator>
  <cp:lastModifiedBy>Windows User</cp:lastModifiedBy>
  <cp:revision>33</cp:revision>
  <cp:lastPrinted>2020-12-01T10:11:55Z</cp:lastPrinted>
  <dcterms:created xsi:type="dcterms:W3CDTF">2020-11-28T14:58:16Z</dcterms:created>
  <dcterms:modified xsi:type="dcterms:W3CDTF">2022-03-21T12:55:41Z</dcterms:modified>
</cp:coreProperties>
</file>